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autoCompressPictures="0">
  <p:sldMasterIdLst>
    <p:sldMasterId id="2147483648" r:id="rId4"/>
  </p:sldMasterIdLst>
  <p:notesMasterIdLst>
    <p:notesMasterId r:id="rId12"/>
  </p:notesMasterIdLst>
  <p:handoutMasterIdLst>
    <p:handoutMasterId r:id="rId13"/>
  </p:handoutMasterIdLst>
  <p:sldIdLst>
    <p:sldId id="266" r:id="rId5"/>
    <p:sldId id="271" r:id="rId6"/>
    <p:sldId id="272" r:id="rId7"/>
    <p:sldId id="268" r:id="rId8"/>
    <p:sldId id="269" r:id="rId9"/>
    <p:sldId id="273" r:id="rId10"/>
    <p:sldId id="270" r:id="rId11"/>
  </p:sldIdLst>
  <p:sldSz cx="12192000" cy="6858000"/>
  <p:notesSz cx="6858000" cy="9144000"/>
  <p:defaultTextStyle>
    <a:defPPr rtl="0">
      <a:defRPr lang="ru-ru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3" autoAdjust="0"/>
    <p:restoredTop sz="94660"/>
  </p:normalViewPr>
  <p:slideViewPr>
    <p:cSldViewPr snapToGrid="0">
      <p:cViewPr varScale="1">
        <p:scale>
          <a:sx n="79" d="100"/>
          <a:sy n="79" d="100"/>
        </p:scale>
        <p:origin x="402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99" d="100"/>
          <a:sy n="99" d="100"/>
        </p:scale>
        <p:origin x="3570" y="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handoutMaster" Target="handoutMasters/handoutMaster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viewProps" Target="view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ru-RU" noProof="1"/>
          </a:p>
        </p:txBody>
      </p:sp>
      <p:sp>
        <p:nvSpPr>
          <p:cNvPr id="3" name="Дата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9D17DA11-C303-4A04-9AF2-EF24B1E87EB5}" type="datetime1">
              <a:rPr lang="ru-RU" noProof="1" smtClean="0"/>
              <a:t>15.03.2022</a:t>
            </a:fld>
            <a:endParaRPr lang="ru-RU" noProof="1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ru-RU" noProof="1"/>
          </a:p>
        </p:txBody>
      </p:sp>
      <p:sp>
        <p:nvSpPr>
          <p:cNvPr id="5" name="Номер слайда 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64C531EA-3B14-40B9-94EF-FFD37E10845B}" type="slidenum">
              <a:rPr lang="ru-RU" noProof="1" smtClean="0"/>
              <a:t>‹#›</a:t>
            </a:fld>
            <a:endParaRPr lang="ru-RU" noProof="1"/>
          </a:p>
        </p:txBody>
      </p:sp>
    </p:spTree>
    <p:extLst>
      <p:ext uri="{BB962C8B-B14F-4D97-AF65-F5344CB8AC3E}">
        <p14:creationId xmlns:p14="http://schemas.microsoft.com/office/powerpoint/2010/main" val="1253190775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g>
</file>

<file path=ppt/media/image2.jpeg>
</file>

<file path=ppt/media/image3.jpeg>
</file>

<file path=ppt/media/image4.jpeg>
</file>

<file path=ppt/media/image5.jpe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ru-RU" noProof="1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71DCCDE4-FD8A-43B2-8197-BFE9DD7FC968}" type="datetime1">
              <a:rPr lang="ru-RU" noProof="1" smtClean="0"/>
              <a:t>15.03.2022</a:t>
            </a:fld>
            <a:endParaRPr lang="ru-RU" noProof="1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ru-RU" noProof="1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  <a:p>
            <a:pPr lvl="1" rtl="0"/>
            <a:r>
              <a:rPr lang="ru-RU" noProof="1"/>
              <a:t>Второй уровень</a:t>
            </a:r>
          </a:p>
          <a:p>
            <a:pPr lvl="2" rtl="0"/>
            <a:r>
              <a:rPr lang="ru-RU" noProof="1"/>
              <a:t>Третий уровень</a:t>
            </a:r>
          </a:p>
          <a:p>
            <a:pPr lvl="3" rtl="0"/>
            <a:r>
              <a:rPr lang="ru-RU" noProof="1"/>
              <a:t>Четвертый уровень</a:t>
            </a:r>
          </a:p>
          <a:p>
            <a:pPr lvl="4" rtl="0"/>
            <a:r>
              <a:rPr lang="ru-RU" noProof="1"/>
              <a:t>Пятый уровень</a:t>
            </a:r>
          </a:p>
        </p:txBody>
      </p:sp>
      <p:sp>
        <p:nvSpPr>
          <p:cNvPr id="6" name="Нижний колонтитул 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ru-RU" noProof="1"/>
          </a:p>
        </p:txBody>
      </p:sp>
      <p:sp>
        <p:nvSpPr>
          <p:cNvPr id="7" name="Номер слайда 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3733D7A2-C585-48BF-BF8C-C21FDC051F77}" type="slidenum">
              <a:rPr lang="ru-RU" noProof="1" dirty="0" smtClean="0"/>
              <a:t>‹#›</a:t>
            </a:fld>
            <a:endParaRPr lang="ru-RU" noProof="1"/>
          </a:p>
        </p:txBody>
      </p:sp>
    </p:spTree>
    <p:extLst>
      <p:ext uri="{BB962C8B-B14F-4D97-AF65-F5344CB8AC3E}">
        <p14:creationId xmlns:p14="http://schemas.microsoft.com/office/powerpoint/2010/main" val="1372662036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ru-RU" noProof="1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3733D7A2-C585-48BF-BF8C-C21FDC051F77}" type="slidenum">
              <a:rPr lang="ru-RU" noProof="1" dirty="0" smtClean="0"/>
              <a:t>1</a:t>
            </a:fld>
            <a:endParaRPr lang="ru-RU" noProof="1"/>
          </a:p>
        </p:txBody>
      </p:sp>
    </p:spTree>
    <p:extLst>
      <p:ext uri="{BB962C8B-B14F-4D97-AF65-F5344CB8AC3E}">
        <p14:creationId xmlns:p14="http://schemas.microsoft.com/office/powerpoint/2010/main" val="401333258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Титульный слайд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 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rtlCol="0"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pPr rtl="0"/>
            <a:r>
              <a:rPr lang="ru-RU" noProof="1" smtClean="0"/>
              <a:t>Образец заголовка</a:t>
            </a:r>
            <a:endParaRPr lang="ru-RU" noProof="1"/>
          </a:p>
        </p:txBody>
      </p:sp>
      <p:sp>
        <p:nvSpPr>
          <p:cNvPr id="3" name="Подзаголовок 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 rtlCol="0"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ru-RU" noProof="1" smtClean="0"/>
              <a:t>Образец подзаголовка</a:t>
            </a:r>
            <a:endParaRPr lang="ru-RU" noProof="1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 rtlCol="0"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pPr rtl="0"/>
            <a:fld id="{4D3DB482-F95D-48D6-B851-CB0BBBBB19A9}" type="datetime1">
              <a:rPr lang="ru-RU" noProof="1" smtClean="0"/>
              <a:t>15.03.2022</a:t>
            </a:fld>
            <a:endParaRPr lang="ru-RU" noProof="1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 rtlCol="0"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pPr rtl="0"/>
            <a:endParaRPr lang="ru-RU" noProof="1"/>
          </a:p>
        </p:txBody>
      </p:sp>
      <p:sp>
        <p:nvSpPr>
          <p:cNvPr id="6" name="Номер слайда 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 rtlCol="0"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pPr rtl="0"/>
            <a:fld id="{69E57DC2-970A-4B3E-BB1C-7A09969E49DF}" type="slidenum">
              <a:rPr lang="ru-RU" noProof="1" dirty="0" smtClean="0"/>
              <a:pPr/>
              <a:t>‹#›</a:t>
            </a:fld>
            <a:endParaRPr lang="ru-RU" noProof="1"/>
          </a:p>
        </p:txBody>
      </p:sp>
      <p:grpSp>
        <p:nvGrpSpPr>
          <p:cNvPr id="7" name="Группа 6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Полилиния 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Полилиния 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ru-RU" noProof="1" smtClean="0"/>
              <a:t>Образец заголовка</a:t>
            </a:r>
            <a:endParaRPr lang="ru-RU" noProof="1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 hasCustomPrompt="1"/>
          </p:nvPr>
        </p:nvSpPr>
        <p:spPr>
          <a:xfrm>
            <a:off x="1371600" y="2295525"/>
            <a:ext cx="9601200" cy="3571875"/>
          </a:xfrm>
        </p:spPr>
        <p:txBody>
          <a:bodyPr vert="eaVert" rtlCol="0"/>
          <a:lstStyle/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  <a:p>
            <a:pPr lvl="1" rtl="0"/>
            <a:r>
              <a:rPr lang="ru-RU" noProof="1"/>
              <a:t>Второй уровень</a:t>
            </a:r>
          </a:p>
          <a:p>
            <a:pPr lvl="2" rtl="0"/>
            <a:r>
              <a:rPr lang="ru-RU" noProof="1"/>
              <a:t>Третий уровень</a:t>
            </a:r>
          </a:p>
          <a:p>
            <a:pPr lvl="3" rtl="0"/>
            <a:r>
              <a:rPr lang="ru-RU" noProof="1"/>
              <a:t>Четвертый уровень</a:t>
            </a:r>
          </a:p>
          <a:p>
            <a:pPr lvl="4" rtl="0"/>
            <a:r>
              <a:rPr lang="ru-RU" noProof="1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5BCDC9F1-268A-4091-BAC6-2494ACC909FC}" type="datetime1">
              <a:rPr lang="ru-RU" noProof="1" smtClean="0"/>
              <a:t>15.03.2022</a:t>
            </a:fld>
            <a:endParaRPr lang="ru-RU" noProof="1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1"/>
          </a:p>
        </p:txBody>
      </p:sp>
      <p:sp>
        <p:nvSpPr>
          <p:cNvPr id="6" name="Номер слайда 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ru-RU" noProof="1" dirty="0" smtClean="0"/>
              <a:t>‹#›</a:t>
            </a:fld>
            <a:endParaRPr lang="ru-RU" noProof="1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 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 rtlCol="0"/>
          <a:lstStyle/>
          <a:p>
            <a:pPr rtl="0"/>
            <a:r>
              <a:rPr lang="ru-RU" noProof="1" smtClean="0"/>
              <a:t>Образец заголовка</a:t>
            </a:r>
            <a:endParaRPr lang="ru-RU" noProof="1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 hasCustomPrompt="1"/>
          </p:nvPr>
        </p:nvSpPr>
        <p:spPr>
          <a:xfrm>
            <a:off x="1371600" y="624156"/>
            <a:ext cx="8179641" cy="5243244"/>
          </a:xfrm>
        </p:spPr>
        <p:txBody>
          <a:bodyPr vert="eaVert" rtlCol="0"/>
          <a:lstStyle/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  <a:p>
            <a:pPr lvl="1" rtl="0"/>
            <a:r>
              <a:rPr lang="ru-RU" noProof="1"/>
              <a:t>Второй уровень</a:t>
            </a:r>
          </a:p>
          <a:p>
            <a:pPr lvl="2" rtl="0"/>
            <a:r>
              <a:rPr lang="ru-RU" noProof="1"/>
              <a:t>Третий уровень</a:t>
            </a:r>
          </a:p>
          <a:p>
            <a:pPr lvl="3" rtl="0"/>
            <a:r>
              <a:rPr lang="ru-RU" noProof="1"/>
              <a:t>Четвертый уровень</a:t>
            </a:r>
          </a:p>
          <a:p>
            <a:pPr lvl="4" rtl="0"/>
            <a:r>
              <a:rPr lang="ru-RU" noProof="1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4F9B3565-1F76-420A-B78B-C2C9097FF6FB}" type="datetime1">
              <a:rPr lang="ru-RU" noProof="1" smtClean="0"/>
              <a:t>15.03.2022</a:t>
            </a:fld>
            <a:endParaRPr lang="ru-RU" noProof="1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1"/>
          </a:p>
        </p:txBody>
      </p:sp>
      <p:sp>
        <p:nvSpPr>
          <p:cNvPr id="6" name="Номер слайда 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ru-RU" noProof="1" dirty="0" smtClean="0"/>
              <a:t>‹#›</a:t>
            </a:fld>
            <a:endParaRPr lang="ru-RU" noProof="1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 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ru-RU" noProof="1" smtClean="0"/>
              <a:t>Образец заголовка</a:t>
            </a:r>
            <a:endParaRPr lang="ru-RU" noProof="1"/>
          </a:p>
        </p:txBody>
      </p:sp>
      <p:sp>
        <p:nvSpPr>
          <p:cNvPr id="3" name="Объект 2"/>
          <p:cNvSpPr>
            <a:spLocks noGrp="1"/>
          </p:cNvSpPr>
          <p:nvPr>
            <p:ph idx="1" hasCustomPrompt="1"/>
          </p:nvPr>
        </p:nvSpPr>
        <p:spPr/>
        <p:txBody>
          <a:bodyPr rtlCol="0"/>
          <a:lstStyle/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  <a:p>
            <a:pPr lvl="1" rtl="0"/>
            <a:r>
              <a:rPr lang="ru-RU" noProof="1"/>
              <a:t>Второй уровень</a:t>
            </a:r>
          </a:p>
          <a:p>
            <a:pPr lvl="2" rtl="0"/>
            <a:r>
              <a:rPr lang="ru-RU" noProof="1"/>
              <a:t>Третий уровень</a:t>
            </a:r>
          </a:p>
          <a:p>
            <a:pPr lvl="3" rtl="0"/>
            <a:r>
              <a:rPr lang="ru-RU" noProof="1"/>
              <a:t>Четвертый уровень</a:t>
            </a:r>
          </a:p>
          <a:p>
            <a:pPr lvl="4" rtl="0"/>
            <a:r>
              <a:rPr lang="ru-RU" noProof="1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AA94D125-5C3A-41D5-90C4-866B6664178E}" type="datetime1">
              <a:rPr lang="ru-RU" noProof="1" smtClean="0"/>
              <a:t>15.03.2022</a:t>
            </a:fld>
            <a:endParaRPr lang="ru-RU" noProof="1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1"/>
          </a:p>
        </p:txBody>
      </p:sp>
      <p:sp>
        <p:nvSpPr>
          <p:cNvPr id="6" name="Номер слайда 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ru-RU" noProof="1" dirty="0" smtClean="0"/>
              <a:t>‹#›</a:t>
            </a:fld>
            <a:endParaRPr lang="ru-RU" noProof="1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Заголовок раздела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 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rtlCol="0" anchor="b">
            <a:normAutofit/>
          </a:bodyPr>
          <a:lstStyle>
            <a:lvl1pPr algn="r">
              <a:defRPr sz="7200" cap="all" baseline="0">
                <a:solidFill>
                  <a:schemeClr val="tx2"/>
                </a:solidFill>
              </a:defRPr>
            </a:lvl1pPr>
          </a:lstStyle>
          <a:p>
            <a:pPr rtl="0"/>
            <a:r>
              <a:rPr lang="ru-RU" noProof="1" smtClean="0"/>
              <a:t>Образец заголовка</a:t>
            </a:r>
            <a:endParaRPr lang="ru-RU" noProof="1"/>
          </a:p>
        </p:txBody>
      </p:sp>
      <p:sp>
        <p:nvSpPr>
          <p:cNvPr id="3" name="Текст 2"/>
          <p:cNvSpPr>
            <a:spLocks noGrp="1"/>
          </p:cNvSpPr>
          <p:nvPr>
            <p:ph type="body" idx="1" hasCustomPrompt="1"/>
          </p:nvPr>
        </p:nvSpPr>
        <p:spPr>
          <a:xfrm>
            <a:off x="765025" y="4216328"/>
            <a:ext cx="9612971" cy="1143324"/>
          </a:xfrm>
        </p:spPr>
        <p:txBody>
          <a:bodyPr rtlCol="0"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fld id="{3C327E36-CB2D-4A1C-8C2B-9983D24B7C7D}" type="datetime1">
              <a:rPr lang="ru-RU" noProof="1" smtClean="0"/>
              <a:t>15.03.2022</a:t>
            </a:fld>
            <a:endParaRPr lang="ru-RU" noProof="1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 rtlCol="0"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pPr rtl="0"/>
            <a:endParaRPr lang="ru-RU" noProof="1"/>
          </a:p>
        </p:txBody>
      </p:sp>
      <p:sp>
        <p:nvSpPr>
          <p:cNvPr id="6" name="Номер слайда 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fld id="{69E57DC2-970A-4B3E-BB1C-7A09969E49DF}" type="slidenum">
              <a:rPr lang="ru-RU" noProof="1" dirty="0" smtClean="0"/>
              <a:pPr/>
              <a:t>‹#›</a:t>
            </a:fld>
            <a:endParaRPr lang="ru-RU" noProof="1"/>
          </a:p>
        </p:txBody>
      </p:sp>
      <p:sp>
        <p:nvSpPr>
          <p:cNvPr id="7" name="Полилиния 6" title="Отметки-уголки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 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 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r>
              <a:rPr lang="ru-RU" noProof="1" smtClean="0"/>
              <a:t>Образец заголовка</a:t>
            </a:r>
            <a:endParaRPr lang="ru-RU" noProof="1"/>
          </a:p>
        </p:txBody>
      </p:sp>
      <p:sp>
        <p:nvSpPr>
          <p:cNvPr id="3" name="Объект 2"/>
          <p:cNvSpPr>
            <a:spLocks noGrp="1"/>
          </p:cNvSpPr>
          <p:nvPr>
            <p:ph sz="half" idx="1" hasCustomPrompt="1"/>
          </p:nvPr>
        </p:nvSpPr>
        <p:spPr>
          <a:xfrm>
            <a:off x="1371600" y="2285999"/>
            <a:ext cx="4447786" cy="3581401"/>
          </a:xfrm>
        </p:spPr>
        <p:txBody>
          <a:bodyPr rtlCol="0"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  <a:p>
            <a:pPr lvl="1" rtl="0"/>
            <a:r>
              <a:rPr lang="ru-RU" noProof="1"/>
              <a:t>Второй уровень</a:t>
            </a:r>
          </a:p>
          <a:p>
            <a:pPr lvl="2" rtl="0"/>
            <a:r>
              <a:rPr lang="ru-RU" noProof="1"/>
              <a:t>Третий уровень</a:t>
            </a:r>
          </a:p>
          <a:p>
            <a:pPr lvl="3" rtl="0"/>
            <a:r>
              <a:rPr lang="ru-RU" noProof="1"/>
              <a:t>Четвертый уровень</a:t>
            </a:r>
          </a:p>
          <a:p>
            <a:pPr lvl="4" rtl="0"/>
            <a:r>
              <a:rPr lang="ru-RU" noProof="1"/>
              <a:t>Пятый уровень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 hasCustomPrompt="1"/>
          </p:nvPr>
        </p:nvSpPr>
        <p:spPr>
          <a:xfrm>
            <a:off x="6525403" y="2285999"/>
            <a:ext cx="4447786" cy="3581401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  <a:p>
            <a:pPr lvl="1" rtl="0"/>
            <a:r>
              <a:rPr lang="ru-RU" noProof="1"/>
              <a:t>Второй уровень</a:t>
            </a:r>
          </a:p>
          <a:p>
            <a:pPr lvl="2" rtl="0"/>
            <a:r>
              <a:rPr lang="ru-RU" noProof="1"/>
              <a:t>Третий уровень</a:t>
            </a:r>
          </a:p>
          <a:p>
            <a:pPr lvl="3" rtl="0"/>
            <a:r>
              <a:rPr lang="ru-RU" noProof="1"/>
              <a:t>Четвертый уровень</a:t>
            </a:r>
          </a:p>
          <a:p>
            <a:pPr lvl="4" rtl="0"/>
            <a:r>
              <a:rPr lang="ru-RU" noProof="1"/>
              <a:t>Пятый уровень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A7088400-CDC8-4849-A72E-926264E26C00}" type="datetime1">
              <a:rPr lang="ru-RU" noProof="1" smtClean="0"/>
              <a:t>15.03.2022</a:t>
            </a:fld>
            <a:endParaRPr lang="ru-RU" noProof="1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1"/>
          </a:p>
        </p:txBody>
      </p:sp>
      <p:sp>
        <p:nvSpPr>
          <p:cNvPr id="7" name="Номер слайда 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ru-RU" noProof="1" dirty="0" smtClean="0"/>
              <a:t>‹#›</a:t>
            </a:fld>
            <a:endParaRPr lang="ru-RU" noProof="1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 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r>
              <a:rPr lang="ru-RU" noProof="1" smtClean="0"/>
              <a:t>Образец заголовка</a:t>
            </a:r>
            <a:endParaRPr lang="ru-RU" noProof="1"/>
          </a:p>
        </p:txBody>
      </p:sp>
      <p:sp>
        <p:nvSpPr>
          <p:cNvPr id="3" name="Текст 2"/>
          <p:cNvSpPr>
            <a:spLocks noGrp="1"/>
          </p:cNvSpPr>
          <p:nvPr>
            <p:ph type="body" idx="1" hasCustomPrompt="1"/>
          </p:nvPr>
        </p:nvSpPr>
        <p:spPr>
          <a:xfrm>
            <a:off x="1371600" y="2340864"/>
            <a:ext cx="4443984" cy="823912"/>
          </a:xfrm>
        </p:spPr>
        <p:txBody>
          <a:bodyPr rtlCol="0"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 hasCustomPrompt="1"/>
          </p:nvPr>
        </p:nvSpPr>
        <p:spPr>
          <a:xfrm>
            <a:off x="1371600" y="3305207"/>
            <a:ext cx="4443984" cy="2562193"/>
          </a:xfrm>
        </p:spPr>
        <p:txBody>
          <a:bodyPr rtlCol="0"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  <a:p>
            <a:pPr lvl="1" rtl="0"/>
            <a:r>
              <a:rPr lang="ru-RU" noProof="1"/>
              <a:t>Второй уровень</a:t>
            </a:r>
          </a:p>
          <a:p>
            <a:pPr lvl="2" rtl="0"/>
            <a:r>
              <a:rPr lang="ru-RU" noProof="1"/>
              <a:t>Третий уровень</a:t>
            </a:r>
          </a:p>
          <a:p>
            <a:pPr lvl="3" rtl="0"/>
            <a:r>
              <a:rPr lang="ru-RU" noProof="1"/>
              <a:t>Четвертый уровень</a:t>
            </a:r>
          </a:p>
          <a:p>
            <a:pPr lvl="4" rtl="0"/>
            <a:r>
              <a:rPr lang="ru-RU" noProof="1"/>
              <a:t>Пятый уровень</a:t>
            </a:r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 hasCustomPrompt="1"/>
          </p:nvPr>
        </p:nvSpPr>
        <p:spPr>
          <a:xfrm>
            <a:off x="6525014" y="2340864"/>
            <a:ext cx="4443984" cy="823912"/>
          </a:xfrm>
        </p:spPr>
        <p:txBody>
          <a:bodyPr rtlCol="0"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 hasCustomPrompt="1"/>
          </p:nvPr>
        </p:nvSpPr>
        <p:spPr>
          <a:xfrm>
            <a:off x="6525014" y="3305207"/>
            <a:ext cx="4443984" cy="2562193"/>
          </a:xfrm>
        </p:spPr>
        <p:txBody>
          <a:bodyPr rtlCol="0"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  <a:p>
            <a:pPr lvl="1" rtl="0"/>
            <a:r>
              <a:rPr lang="ru-RU" noProof="1"/>
              <a:t>Второй уровень</a:t>
            </a:r>
          </a:p>
          <a:p>
            <a:pPr lvl="2" rtl="0"/>
            <a:r>
              <a:rPr lang="ru-RU" noProof="1"/>
              <a:t>Третий уровень</a:t>
            </a:r>
          </a:p>
          <a:p>
            <a:pPr lvl="3" rtl="0"/>
            <a:r>
              <a:rPr lang="ru-RU" noProof="1"/>
              <a:t>Четвертый уровень</a:t>
            </a:r>
          </a:p>
          <a:p>
            <a:pPr lvl="4" rtl="0"/>
            <a:r>
              <a:rPr lang="ru-RU" noProof="1"/>
              <a:t>Пятый уровень</a:t>
            </a:r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849CBAE-AF0A-42A3-BDB4-1438573F8ABA}" type="datetime1">
              <a:rPr lang="ru-RU" noProof="1" smtClean="0"/>
              <a:t>15.03.2022</a:t>
            </a:fld>
            <a:endParaRPr lang="ru-RU" noProof="1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1"/>
          </a:p>
        </p:txBody>
      </p:sp>
      <p:sp>
        <p:nvSpPr>
          <p:cNvPr id="9" name="Номер слайда 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ru-RU" noProof="1" dirty="0" smtClean="0"/>
              <a:t>‹#›</a:t>
            </a:fld>
            <a:endParaRPr lang="ru-RU" noProof="1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 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ru-RU" noProof="1" smtClean="0"/>
              <a:t>Образец заголовка</a:t>
            </a:r>
            <a:endParaRPr lang="ru-RU" noProof="1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71B284DF-F3AE-4C6D-B27A-5F5A94BB17DE}" type="datetime1">
              <a:rPr lang="ru-RU" noProof="1" smtClean="0"/>
              <a:t>15.03.2022</a:t>
            </a:fld>
            <a:endParaRPr lang="ru-RU" noProof="1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1"/>
          </a:p>
        </p:txBody>
      </p:sp>
      <p:sp>
        <p:nvSpPr>
          <p:cNvPr id="5" name="Номер слайда 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ru-RU" noProof="1" dirty="0" smtClean="0"/>
              <a:t>‹#›</a:t>
            </a:fld>
            <a:endParaRPr lang="ru-RU" noProof="1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5CE0A4B-A8AC-45B6-9A53-81E2E3636ED8}" type="datetime1">
              <a:rPr lang="ru-RU" noProof="1" smtClean="0"/>
              <a:t>15.03.2022</a:t>
            </a:fld>
            <a:endParaRPr lang="ru-RU" noProof="1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1"/>
          </a:p>
        </p:txBody>
      </p:sp>
      <p:sp>
        <p:nvSpPr>
          <p:cNvPr id="4" name="Номер слайда 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ru-RU" noProof="1" dirty="0" smtClean="0"/>
              <a:t>‹#›</a:t>
            </a:fld>
            <a:endParaRPr lang="ru-RU" noProof="1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Прямоугольник 7" title="Фоновая фигура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Заголовок 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rtlCol="0"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pPr rtl="0"/>
            <a:r>
              <a:rPr lang="ru-RU" noProof="1" smtClean="0"/>
              <a:t>Образец заголовка</a:t>
            </a:r>
            <a:endParaRPr lang="ru-RU" noProof="1"/>
          </a:p>
        </p:txBody>
      </p:sp>
      <p:sp>
        <p:nvSpPr>
          <p:cNvPr id="3" name="Объект 2"/>
          <p:cNvSpPr>
            <a:spLocks noGrp="1"/>
          </p:cNvSpPr>
          <p:nvPr>
            <p:ph idx="1" hasCustomPrompt="1"/>
          </p:nvPr>
        </p:nvSpPr>
        <p:spPr>
          <a:xfrm>
            <a:off x="6256020" y="685801"/>
            <a:ext cx="5212080" cy="5175250"/>
          </a:xfrm>
        </p:spPr>
        <p:txBody>
          <a:bodyPr rtlCol="0"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  <a:p>
            <a:pPr lvl="1" rtl="0"/>
            <a:r>
              <a:rPr lang="ru-RU" noProof="1"/>
              <a:t>Второй уровень</a:t>
            </a:r>
          </a:p>
          <a:p>
            <a:pPr lvl="2" rtl="0"/>
            <a:r>
              <a:rPr lang="ru-RU" noProof="1"/>
              <a:t>Третий уровень</a:t>
            </a:r>
          </a:p>
          <a:p>
            <a:pPr lvl="3" rtl="0"/>
            <a:r>
              <a:rPr lang="ru-RU" noProof="1"/>
              <a:t>Четвертый уровень</a:t>
            </a:r>
          </a:p>
          <a:p>
            <a:pPr lvl="4" rtl="0"/>
            <a:r>
              <a:rPr lang="ru-RU" noProof="1"/>
              <a:t>Пятый уровень</a:t>
            </a:r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 rtlCol="0"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ru-RU" noProof="1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fld id="{CE424DF1-A180-4FEF-B716-7D70235CFA39}" type="datetime1">
              <a:rPr lang="ru-RU" noProof="1" smtClean="0"/>
              <a:t>15.03.2022</a:t>
            </a:fld>
            <a:endParaRPr lang="ru-RU" noProof="1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endParaRPr lang="ru-RU" noProof="1"/>
          </a:p>
        </p:txBody>
      </p:sp>
      <p:sp>
        <p:nvSpPr>
          <p:cNvPr id="7" name="Номер слайда 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fld id="{69E57DC2-970A-4B3E-BB1C-7A09969E49DF}" type="slidenum">
              <a:rPr lang="ru-RU" noProof="1" dirty="0" smtClean="0"/>
              <a:pPr/>
              <a:t>‹#›</a:t>
            </a:fld>
            <a:endParaRPr lang="ru-RU" noProof="1"/>
          </a:p>
        </p:txBody>
      </p:sp>
      <p:sp>
        <p:nvSpPr>
          <p:cNvPr id="9" name="Прямоугольник 8" title="Разделительная линия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Прямоугольник 7" title="Фоновая фигура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Заголовок 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rtlCol="0"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pPr rtl="0"/>
            <a:r>
              <a:rPr lang="ru-RU" noProof="1" smtClean="0"/>
              <a:t>Образец заголовка</a:t>
            </a:r>
            <a:endParaRPr lang="ru-RU" noProof="1"/>
          </a:p>
        </p:txBody>
      </p:sp>
      <p:sp>
        <p:nvSpPr>
          <p:cNvPr id="3" name="Рисунок 2"/>
          <p:cNvSpPr>
            <a:spLocks noGrp="1" noChangeAspect="1"/>
          </p:cNvSpPr>
          <p:nvPr>
            <p:ph type="pic" idx="1" hasCustomPrompt="1"/>
          </p:nvPr>
        </p:nvSpPr>
        <p:spPr>
          <a:xfrm>
            <a:off x="5532120" y="0"/>
            <a:ext cx="6659880" cy="6857999"/>
          </a:xfrm>
        </p:spPr>
        <p:txBody>
          <a:bodyPr rtlCol="0"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ru-RU" noProof="1"/>
              <a:t>Щелкните значок, чтобы добавить изображение</a:t>
            </a:r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 rtlCol="0"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ru-RU" noProof="1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fld id="{055A7CB3-46D4-4B4A-A661-60E13D0BC640}" type="datetime1">
              <a:rPr lang="ru-RU" noProof="1" smtClean="0"/>
              <a:t>15.03.2022</a:t>
            </a:fld>
            <a:endParaRPr lang="ru-RU" noProof="1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endParaRPr lang="ru-RU" noProof="1"/>
          </a:p>
        </p:txBody>
      </p:sp>
      <p:sp>
        <p:nvSpPr>
          <p:cNvPr id="7" name="Номер слайда 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fld id="{69E57DC2-970A-4B3E-BB1C-7A09969E49DF}" type="slidenum">
              <a:rPr lang="ru-RU" noProof="1" dirty="0" smtClean="0"/>
              <a:pPr/>
              <a:t>‹#›</a:t>
            </a:fld>
            <a:endParaRPr lang="ru-RU" noProof="1"/>
          </a:p>
        </p:txBody>
      </p:sp>
      <p:sp>
        <p:nvSpPr>
          <p:cNvPr id="9" name="Прямоугольник 8" title="Разделительная линия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 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rtl="0"/>
            <a:r>
              <a:rPr lang="ru-RU" noProof="1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  <a:p>
            <a:pPr lvl="1" rtl="0"/>
            <a:r>
              <a:rPr lang="ru-RU" noProof="1"/>
              <a:t>Второй уровень</a:t>
            </a:r>
          </a:p>
          <a:p>
            <a:pPr lvl="2" rtl="0"/>
            <a:r>
              <a:rPr lang="ru-RU" noProof="1"/>
              <a:t>Третий уровень</a:t>
            </a:r>
          </a:p>
          <a:p>
            <a:pPr lvl="3" rtl="0"/>
            <a:r>
              <a:rPr lang="ru-RU" noProof="1"/>
              <a:t>Четвертый уровень</a:t>
            </a:r>
          </a:p>
          <a:p>
            <a:pPr lvl="4" rtl="0"/>
            <a:r>
              <a:rPr lang="ru-RU" noProof="1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pPr rtl="0"/>
            <a:fld id="{648AAA74-EBDF-4065-BA01-EAD1E46D84DC}" type="datetime1">
              <a:rPr lang="ru-RU" noProof="1" smtClean="0"/>
              <a:t>15.03.2022</a:t>
            </a:fld>
            <a:endParaRPr lang="ru-RU" noProof="1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pPr rtl="0"/>
            <a:endParaRPr lang="ru-RU" noProof="1"/>
          </a:p>
        </p:txBody>
      </p:sp>
      <p:sp>
        <p:nvSpPr>
          <p:cNvPr id="6" name="Номер слайда 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pPr rtl="0"/>
            <a:fld id="{69E57DC2-970A-4B3E-BB1C-7A09969E49DF}" type="slidenum">
              <a:rPr lang="ru-RU" noProof="1" dirty="0" smtClean="0"/>
              <a:pPr/>
              <a:t>‹#›</a:t>
            </a:fld>
            <a:endParaRPr lang="ru-RU" noProof="1"/>
          </a:p>
        </p:txBody>
      </p:sp>
      <p:sp>
        <p:nvSpPr>
          <p:cNvPr id="9" name="Прямоугольник 8" title="Боковая панель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9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lenta.ru/brief/2022/03/02/apple_br/" TargetMode="External"/><Relationship Id="rId7" Type="http://schemas.openxmlformats.org/officeDocument/2006/relationships/hyperlink" Target="https://clck.ru/ds8Q2" TargetMode="External"/><Relationship Id="rId2" Type="http://schemas.openxmlformats.org/officeDocument/2006/relationships/hyperlink" Target="https://www.9111.ru/questions/7777777771781373/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lenta.ru/news/2022/02/27/intelamd/" TargetMode="External"/><Relationship Id="rId5" Type="http://schemas.openxmlformats.org/officeDocument/2006/relationships/hyperlink" Target="https://news.myseldon.com/ru/news/index/268147529" TargetMode="External"/><Relationship Id="rId4" Type="http://schemas.openxmlformats.org/officeDocument/2006/relationships/hyperlink" Target="https://clck.ru/ds6co" TargetMode="Externa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Прямоугольник 47">
            <a:extLst>
              <a:ext uri="{FF2B5EF4-FFF2-40B4-BE49-F238E27FC236}">
                <a16:creationId xmlns:a16="http://schemas.microsoft.com/office/drawing/2014/main" id="{56C94072-1B34-48FB-9A9C-5A9A0FFC857C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1"/>
          </a:p>
        </p:txBody>
      </p:sp>
      <p:pic>
        <p:nvPicPr>
          <p:cNvPr id="23" name="Рисунок 22" descr="очень крупный план графика">
            <a:extLst>
              <a:ext uri="{FF2B5EF4-FFF2-40B4-BE49-F238E27FC236}">
                <a16:creationId xmlns:a16="http://schemas.microsoft.com/office/drawing/2014/main" id="{B38A25AE-7B44-4EC1-BC0C-CF0FFF03670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0000"/>
          <a:stretch/>
        </p:blipFill>
        <p:spPr>
          <a:xfrm>
            <a:off x="0" y="10"/>
            <a:ext cx="12191980" cy="6857990"/>
          </a:xfrm>
          <a:prstGeom prst="rect">
            <a:avLst/>
          </a:prstGeom>
        </p:spPr>
      </p:pic>
      <p:sp>
        <p:nvSpPr>
          <p:cNvPr id="52" name="Полилиния: фигура 51">
            <a:extLst>
              <a:ext uri="{FF2B5EF4-FFF2-40B4-BE49-F238E27FC236}">
                <a16:creationId xmlns:a16="http://schemas.microsoft.com/office/drawing/2014/main" id="{A5019358-4900-4555-99FF-EF6AE90B8E32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 flipV="1">
            <a:off x="5670146" y="3710250"/>
            <a:ext cx="2131466" cy="1830903"/>
          </a:xfrm>
          <a:custGeom>
            <a:avLst/>
            <a:gdLst>
              <a:gd name="connsiteX0" fmla="*/ 2308583 w 2308583"/>
              <a:gd name="connsiteY0" fmla="*/ 1983044 h 1983044"/>
              <a:gd name="connsiteX1" fmla="*/ 462 w 2308583"/>
              <a:gd name="connsiteY1" fmla="*/ 1983044 h 1983044"/>
              <a:gd name="connsiteX2" fmla="*/ 0 w 2308583"/>
              <a:gd name="connsiteY2" fmla="*/ 1711185 h 1983044"/>
              <a:gd name="connsiteX3" fmla="*/ 2022607 w 2308583"/>
              <a:gd name="connsiteY3" fmla="*/ 1712117 h 1983044"/>
              <a:gd name="connsiteX4" fmla="*/ 2022607 w 2308583"/>
              <a:gd name="connsiteY4" fmla="*/ 0 h 1983044"/>
              <a:gd name="connsiteX5" fmla="*/ 2308583 w 2308583"/>
              <a:gd name="connsiteY5" fmla="*/ 0 h 19830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308583" h="1983044">
                <a:moveTo>
                  <a:pt x="2308583" y="1983044"/>
                </a:moveTo>
                <a:lnTo>
                  <a:pt x="462" y="1983044"/>
                </a:lnTo>
                <a:cubicBezTo>
                  <a:pt x="-462" y="1889214"/>
                  <a:pt x="923" y="1805015"/>
                  <a:pt x="0" y="1711185"/>
                </a:cubicBezTo>
                <a:lnTo>
                  <a:pt x="2022607" y="1712117"/>
                </a:lnTo>
                <a:lnTo>
                  <a:pt x="2022607" y="0"/>
                </a:lnTo>
                <a:lnTo>
                  <a:pt x="2308583" y="0"/>
                </a:lnTo>
                <a:close/>
              </a:path>
            </a:pathLst>
          </a:custGeom>
          <a:solidFill>
            <a:srgbClr val="FFFFFF">
              <a:alpha val="70000"/>
            </a:srgbClr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50" name="Прямоугольник 49">
            <a:extLst>
              <a:ext uri="{FF2B5EF4-FFF2-40B4-BE49-F238E27FC236}">
                <a16:creationId xmlns:a16="http://schemas.microsoft.com/office/drawing/2014/main" id="{1D5941F3-0256-4E90-BBBC-5A6EDEB8E0AF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38004" y="4166755"/>
            <a:ext cx="5607908" cy="2040066"/>
          </a:xfrm>
          <a:prstGeom prst="rect">
            <a:avLst/>
          </a:prstGeom>
          <a:solidFill>
            <a:srgbClr val="000000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1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9347C47-EF1D-4B02-906B-219155AD8D0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144857" y="1307166"/>
            <a:ext cx="7902266" cy="1086237"/>
          </a:xfrm>
        </p:spPr>
        <p:txBody>
          <a:bodyPr rtlCol="0">
            <a:normAutofit/>
          </a:bodyPr>
          <a:lstStyle/>
          <a:p>
            <a:pPr algn="l"/>
            <a:r>
              <a:rPr lang="en-US" sz="5400" noProof="1" smtClean="0">
                <a:solidFill>
                  <a:srgbClr val="FFFFFF"/>
                </a:solidFill>
              </a:rPr>
              <a:t>“</a:t>
            </a:r>
            <a:r>
              <a:rPr lang="ru-RU" sz="5400" noProof="1" smtClean="0">
                <a:solidFill>
                  <a:srgbClr val="FFFFFF"/>
                </a:solidFill>
              </a:rPr>
              <a:t>Заблокированное по</a:t>
            </a:r>
            <a:r>
              <a:rPr lang="en-US" sz="5400" noProof="1" smtClean="0">
                <a:solidFill>
                  <a:srgbClr val="FFFFFF"/>
                </a:solidFill>
              </a:rPr>
              <a:t>”</a:t>
            </a:r>
            <a:endParaRPr lang="ru-RU" sz="5400" noProof="1">
              <a:solidFill>
                <a:srgbClr val="FFFFFF"/>
              </a:solidFill>
            </a:endParaRP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36A0527F-C5FD-4E9B-9F21-5D1FBA31314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137984" y="4493900"/>
            <a:ext cx="5268177" cy="1380087"/>
          </a:xfrm>
        </p:spPr>
        <p:txBody>
          <a:bodyPr rtlCol="0">
            <a:normAutofit fontScale="92500" lnSpcReduction="10000"/>
          </a:bodyPr>
          <a:lstStyle/>
          <a:p>
            <a:pPr algn="r" rtl="0">
              <a:spcAft>
                <a:spcPts val="600"/>
              </a:spcAft>
            </a:pPr>
            <a:r>
              <a:rPr lang="ru-RU" sz="1800" noProof="1" smtClean="0">
                <a:solidFill>
                  <a:srgbClr val="FFFFFF"/>
                </a:solidFill>
              </a:rPr>
              <a:t>Подготовили студенты группы 205</a:t>
            </a:r>
          </a:p>
          <a:p>
            <a:pPr algn="r" rtl="0">
              <a:spcAft>
                <a:spcPts val="600"/>
              </a:spcAft>
            </a:pPr>
            <a:r>
              <a:rPr lang="ru-RU" sz="1800" noProof="1" smtClean="0">
                <a:solidFill>
                  <a:srgbClr val="FFFFFF"/>
                </a:solidFill>
              </a:rPr>
              <a:t>Чуйков Матвей</a:t>
            </a:r>
            <a:endParaRPr lang="en-US" sz="1800" noProof="1" smtClean="0">
              <a:solidFill>
                <a:srgbClr val="FFFFFF"/>
              </a:solidFill>
            </a:endParaRPr>
          </a:p>
          <a:p>
            <a:pPr algn="r" rtl="0">
              <a:spcAft>
                <a:spcPts val="600"/>
              </a:spcAft>
            </a:pPr>
            <a:r>
              <a:rPr lang="ru-RU" sz="1800" noProof="1" smtClean="0">
                <a:solidFill>
                  <a:srgbClr val="FFFFFF"/>
                </a:solidFill>
              </a:rPr>
              <a:t>и</a:t>
            </a:r>
          </a:p>
          <a:p>
            <a:pPr algn="r" rtl="0">
              <a:spcAft>
                <a:spcPts val="600"/>
              </a:spcAft>
            </a:pPr>
            <a:r>
              <a:rPr lang="ru-RU" sz="1800" noProof="1" smtClean="0">
                <a:solidFill>
                  <a:srgbClr val="FFFFFF"/>
                </a:solidFill>
              </a:rPr>
              <a:t>Изория Георгий</a:t>
            </a:r>
            <a:endParaRPr lang="ru-RU" sz="1800" noProof="1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455761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723900" y="1018031"/>
            <a:ext cx="4165092" cy="2410968"/>
          </a:xfrm>
        </p:spPr>
        <p:txBody>
          <a:bodyPr>
            <a:normAutofit fontScale="90000"/>
          </a:bodyPr>
          <a:lstStyle/>
          <a:p>
            <a:r>
              <a:rPr lang="ru-RU" dirty="0" smtClean="0"/>
              <a:t>Какие программы собираются заблокировать?</a:t>
            </a:r>
            <a:endParaRPr lang="ru-RU" dirty="0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/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ru-RU" dirty="0"/>
          </a:p>
        </p:txBody>
      </p:sp>
      <p:pic>
        <p:nvPicPr>
          <p:cNvPr id="4098" name="Picture 2" descr="Роскомнадзор активно блокирует VPN-сервисы в России после запрета Facebook  и Instagram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716" t="362" r="19579" b="1444"/>
          <a:stretch/>
        </p:blipFill>
        <p:spPr bwMode="auto">
          <a:xfrm>
            <a:off x="5510784" y="0"/>
            <a:ext cx="6681216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67211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409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409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409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4098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409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4098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409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4098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409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4098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4098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723900" y="1027176"/>
            <a:ext cx="3855720" cy="2157884"/>
          </a:xfrm>
        </p:spPr>
        <p:txBody>
          <a:bodyPr>
            <a:normAutofit fontScale="90000"/>
          </a:bodyPr>
          <a:lstStyle/>
          <a:p>
            <a:pPr>
              <a:lnSpc>
                <a:spcPct val="150000"/>
              </a:lnSpc>
            </a:pPr>
            <a:r>
              <a:rPr lang="en-US" dirty="0" smtClean="0"/>
              <a:t>Apple, Windows,</a:t>
            </a:r>
            <a:br>
              <a:rPr lang="en-US" dirty="0" smtClean="0"/>
            </a:br>
            <a:r>
              <a:rPr lang="en-US" dirty="0" smtClean="0"/>
              <a:t>GitHub</a:t>
            </a:r>
            <a:endParaRPr lang="ru-RU" dirty="0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/>
      </p:sp>
      <p:pic>
        <p:nvPicPr>
          <p:cNvPr id="5122" name="Picture 2" descr="10 странных историй про Apple, о которых вы не слышали | AppleInsider.ru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32120" y="1233486"/>
            <a:ext cx="6659880" cy="43910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103340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4201668" cy="4020312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en-US" dirty="0"/>
              <a:t>AMD </a:t>
            </a:r>
            <a:r>
              <a:rPr lang="ru-RU" dirty="0"/>
              <a:t>и </a:t>
            </a:r>
            <a:r>
              <a:rPr lang="en-US" dirty="0"/>
              <a:t>Intel </a:t>
            </a:r>
            <a:r>
              <a:rPr lang="ru-RU" dirty="0"/>
              <a:t>приостановили поставки продукции в </a:t>
            </a:r>
            <a:r>
              <a:rPr lang="ru-RU" dirty="0" smtClean="0"/>
              <a:t>Россию</a:t>
            </a:r>
            <a:endParaRPr lang="ru-RU" dirty="0"/>
          </a:p>
        </p:txBody>
      </p:sp>
      <p:pic>
        <p:nvPicPr>
          <p:cNvPr id="2050" name="Picture 2" descr="История противостояния AMD и Intel: от Athlon XP и Pentium 4 до Ryzen 2000  и Core 9-го поколения"/>
          <p:cNvPicPr>
            <a:picLocks noGrp="1" noChangeAspect="1" noChangeArrowheads="1"/>
          </p:cNvPicPr>
          <p:nvPr>
            <p:ph type="pic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59" r="23359"/>
          <a:stretch>
            <a:fillRect/>
          </a:stretch>
        </p:blipFill>
        <p:spPr bwMode="auto">
          <a:xfrm>
            <a:off x="5337048" y="0"/>
            <a:ext cx="7001256" cy="72095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544473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723900" y="1295400"/>
            <a:ext cx="3855720" cy="2886456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ru-RU" dirty="0" smtClean="0"/>
              <a:t>Рост цен на ПК и прочую технику</a:t>
            </a:r>
            <a:endParaRPr lang="ru-RU" dirty="0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/>
      </p:sp>
      <p:pic>
        <p:nvPicPr>
          <p:cNvPr id="3074" name="Picture 2" descr="В России ошеломляюще подорожали все компьютеры. Цены растут гигантскими  темпами и не планируют останавливаться - CNews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32120" y="1013455"/>
            <a:ext cx="6697307" cy="45095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291827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6" dur="2000" fill="hold"/>
                                        <p:tgtEl>
                                          <p:spTgt spid="307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371600" y="80772"/>
            <a:ext cx="9601200" cy="1485900"/>
          </a:xfrm>
        </p:spPr>
        <p:txBody>
          <a:bodyPr/>
          <a:lstStyle/>
          <a:p>
            <a:r>
              <a:rPr lang="ru-RU" dirty="0" smtClean="0"/>
              <a:t>Источники информации: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1371600" y="823722"/>
            <a:ext cx="10491216" cy="6034278"/>
          </a:xfrm>
        </p:spPr>
        <p:txBody>
          <a:bodyPr>
            <a:normAutofit/>
          </a:bodyPr>
          <a:lstStyle/>
          <a:p>
            <a:pPr fontAlgn="base"/>
            <a:r>
              <a:rPr lang="ru-RU" dirty="0"/>
              <a:t>Блокировка всех </a:t>
            </a:r>
            <a:r>
              <a:rPr lang="en-US" dirty="0"/>
              <a:t>VPN </a:t>
            </a:r>
            <a:r>
              <a:rPr lang="ru-RU" dirty="0"/>
              <a:t>с 15 марта 2022 в России</a:t>
            </a:r>
          </a:p>
          <a:p>
            <a:pPr marL="0" indent="0">
              <a:buNone/>
            </a:pPr>
            <a:r>
              <a:rPr lang="ru-RU" dirty="0" smtClean="0"/>
              <a:t>// </a:t>
            </a:r>
            <a:r>
              <a:rPr lang="ru-RU" dirty="0"/>
              <a:t>9111 </a:t>
            </a:r>
            <a:r>
              <a:rPr lang="en-US" dirty="0"/>
              <a:t>URL: </a:t>
            </a:r>
            <a:r>
              <a:rPr lang="en-US" dirty="0">
                <a:hlinkClick r:id="rId2"/>
              </a:rPr>
              <a:t>https://www.9111.ru/questions/7777777771781373</a:t>
            </a:r>
            <a:r>
              <a:rPr lang="en-US" dirty="0" smtClean="0">
                <a:hlinkClick r:id="rId2"/>
              </a:rPr>
              <a:t>/</a:t>
            </a:r>
            <a:r>
              <a:rPr lang="en-US" dirty="0"/>
              <a:t> </a:t>
            </a:r>
            <a:r>
              <a:rPr lang="en-US" dirty="0" smtClean="0"/>
              <a:t>(</a:t>
            </a:r>
            <a:r>
              <a:rPr lang="ru-RU" dirty="0"/>
              <a:t>дата обращения: 15.03.2022</a:t>
            </a:r>
            <a:r>
              <a:rPr lang="ru-RU" dirty="0" smtClean="0"/>
              <a:t>).</a:t>
            </a:r>
          </a:p>
          <a:p>
            <a:pPr fontAlgn="base"/>
            <a:r>
              <a:rPr lang="en-US" dirty="0"/>
              <a:t>Apple </a:t>
            </a:r>
            <a:r>
              <a:rPr lang="ru-RU" dirty="0"/>
              <a:t>прекратила продажу техники в России.</a:t>
            </a:r>
          </a:p>
          <a:p>
            <a:pPr marL="0" indent="0">
              <a:buNone/>
            </a:pPr>
            <a:r>
              <a:rPr lang="en-US" dirty="0" smtClean="0"/>
              <a:t>// </a:t>
            </a:r>
            <a:r>
              <a:rPr lang="en-US" dirty="0"/>
              <a:t>lenta.ru URL: </a:t>
            </a:r>
            <a:r>
              <a:rPr lang="en-US" dirty="0">
                <a:hlinkClick r:id="rId3"/>
              </a:rPr>
              <a:t>https://lenta.ru/brief/2022/03/02/apple_br</a:t>
            </a:r>
            <a:r>
              <a:rPr lang="en-US" dirty="0" smtClean="0">
                <a:hlinkClick r:id="rId3"/>
              </a:rPr>
              <a:t>/</a:t>
            </a:r>
            <a:r>
              <a:rPr lang="en-US" dirty="0"/>
              <a:t> </a:t>
            </a:r>
            <a:r>
              <a:rPr lang="en-US" dirty="0" smtClean="0"/>
              <a:t>(</a:t>
            </a:r>
            <a:r>
              <a:rPr lang="ru-RU" dirty="0"/>
              <a:t>дата обращения: 15.03.2022</a:t>
            </a:r>
            <a:r>
              <a:rPr lang="ru-RU" dirty="0" smtClean="0"/>
              <a:t>).</a:t>
            </a:r>
            <a:endParaRPr lang="en-US" dirty="0" smtClean="0"/>
          </a:p>
          <a:p>
            <a:r>
              <a:rPr lang="ru-RU" dirty="0"/>
              <a:t>Санкции </a:t>
            </a:r>
            <a:r>
              <a:rPr lang="en-US" dirty="0"/>
              <a:t>Microsoft </a:t>
            </a:r>
            <a:r>
              <a:rPr lang="ru-RU" dirty="0"/>
              <a:t>против России: что конкретно перестанет </a:t>
            </a:r>
            <a:r>
              <a:rPr lang="ru-RU" dirty="0" smtClean="0"/>
              <a:t>работать?</a:t>
            </a: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// </a:t>
            </a:r>
            <a:r>
              <a:rPr lang="en-US" dirty="0"/>
              <a:t>rumbler URL: </a:t>
            </a:r>
            <a:r>
              <a:rPr lang="en-US" dirty="0">
                <a:hlinkClick r:id="rId4"/>
              </a:rPr>
              <a:t>https://</a:t>
            </a:r>
            <a:r>
              <a:rPr lang="en-US" dirty="0" smtClean="0">
                <a:hlinkClick r:id="rId4"/>
              </a:rPr>
              <a:t>clck.ru/ds6co</a:t>
            </a:r>
            <a:r>
              <a:rPr lang="en-US" dirty="0" smtClean="0"/>
              <a:t> (</a:t>
            </a:r>
            <a:r>
              <a:rPr lang="ru-RU" dirty="0"/>
              <a:t>дата обращения: 15.03.2022</a:t>
            </a:r>
            <a:r>
              <a:rPr lang="ru-RU" dirty="0" smtClean="0"/>
              <a:t>).</a:t>
            </a:r>
          </a:p>
          <a:p>
            <a:r>
              <a:rPr lang="en-US" dirty="0"/>
              <a:t>GitHub </a:t>
            </a:r>
            <a:r>
              <a:rPr lang="ru-RU" dirty="0"/>
              <a:t>отказался блокировать российских </a:t>
            </a:r>
            <a:r>
              <a:rPr lang="ru-RU" dirty="0" smtClean="0"/>
              <a:t>разработчиков</a:t>
            </a:r>
            <a:endParaRPr lang="en-US" dirty="0" smtClean="0"/>
          </a:p>
          <a:p>
            <a:pPr marL="0" indent="0">
              <a:buNone/>
            </a:pPr>
            <a:r>
              <a:rPr lang="en-US" dirty="0"/>
              <a:t>// news.myseldon URL: </a:t>
            </a:r>
            <a:r>
              <a:rPr lang="en-US" dirty="0">
                <a:hlinkClick r:id="rId5"/>
              </a:rPr>
              <a:t>https://</a:t>
            </a:r>
            <a:r>
              <a:rPr lang="en-US" dirty="0" smtClean="0">
                <a:hlinkClick r:id="rId5"/>
              </a:rPr>
              <a:t>news.myseldon.com/ru/news/index/268147529</a:t>
            </a: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(</a:t>
            </a:r>
            <a:r>
              <a:rPr lang="ru-RU" dirty="0" smtClean="0"/>
              <a:t>дата обращения: 15.03.2022).</a:t>
            </a:r>
            <a:endParaRPr lang="en-US" dirty="0" smtClean="0"/>
          </a:p>
          <a:p>
            <a:r>
              <a:rPr lang="en-US" dirty="0" smtClean="0"/>
              <a:t>AMD </a:t>
            </a:r>
            <a:r>
              <a:rPr lang="ru-RU" dirty="0"/>
              <a:t>и </a:t>
            </a:r>
            <a:r>
              <a:rPr lang="en-US" dirty="0"/>
              <a:t>Intel </a:t>
            </a:r>
            <a:r>
              <a:rPr lang="ru-RU" dirty="0"/>
              <a:t>приостановили поставки продукции в </a:t>
            </a:r>
            <a:r>
              <a:rPr lang="ru-RU" dirty="0" smtClean="0"/>
              <a:t>Россию</a:t>
            </a:r>
            <a:endParaRPr lang="en-US" dirty="0" smtClean="0"/>
          </a:p>
          <a:p>
            <a:pPr marL="0" indent="0">
              <a:buNone/>
            </a:pPr>
            <a:r>
              <a:rPr lang="ru-RU" dirty="0" smtClean="0"/>
              <a:t>// </a:t>
            </a:r>
            <a:r>
              <a:rPr lang="en-US" dirty="0"/>
              <a:t>lenta URL: </a:t>
            </a:r>
            <a:r>
              <a:rPr lang="en-US" dirty="0">
                <a:hlinkClick r:id="rId6"/>
              </a:rPr>
              <a:t>https://lenta.ru/news/2022/02/27/intelamd</a:t>
            </a:r>
            <a:r>
              <a:rPr lang="en-US" dirty="0" smtClean="0">
                <a:hlinkClick r:id="rId6"/>
              </a:rPr>
              <a:t>/</a:t>
            </a:r>
            <a:r>
              <a:rPr lang="en-US" dirty="0" smtClean="0"/>
              <a:t>  (</a:t>
            </a:r>
            <a:r>
              <a:rPr lang="ru-RU" dirty="0"/>
              <a:t>дата обращения: 15.03.2022</a:t>
            </a:r>
            <a:r>
              <a:rPr lang="ru-RU" dirty="0" smtClean="0"/>
              <a:t>).</a:t>
            </a:r>
            <a:endParaRPr lang="en-US" dirty="0" smtClean="0"/>
          </a:p>
          <a:p>
            <a:r>
              <a:rPr lang="ru-RU" dirty="0"/>
              <a:t>Цены на электронику и бытовую технику в России выросли на 30-60 процентов </a:t>
            </a:r>
            <a:endParaRPr lang="en-US" dirty="0" smtClean="0"/>
          </a:p>
          <a:p>
            <a:pPr marL="0" indent="0">
              <a:buNone/>
            </a:pPr>
            <a:r>
              <a:rPr lang="ru-RU" dirty="0" smtClean="0"/>
              <a:t>// </a:t>
            </a:r>
            <a:r>
              <a:rPr lang="en-US" dirty="0"/>
              <a:t>udm-info URL: </a:t>
            </a:r>
            <a:r>
              <a:rPr lang="en-US" dirty="0">
                <a:hlinkClick r:id="rId7"/>
              </a:rPr>
              <a:t>https://</a:t>
            </a:r>
            <a:r>
              <a:rPr lang="en-US" dirty="0" smtClean="0">
                <a:hlinkClick r:id="rId7"/>
              </a:rPr>
              <a:t>clck.ru/ds8Q2</a:t>
            </a:r>
            <a:r>
              <a:rPr lang="en-US" dirty="0" smtClean="0"/>
              <a:t> (</a:t>
            </a:r>
            <a:r>
              <a:rPr lang="ru-RU" dirty="0"/>
              <a:t>дата обращения: 15.03.2022).</a:t>
            </a:r>
            <a:endParaRPr lang="ru-RU" dirty="0" smtClean="0"/>
          </a:p>
          <a:p>
            <a:pPr marL="0" indent="0">
              <a:buNone/>
            </a:pP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1461745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3178235" y="685800"/>
            <a:ext cx="6797040" cy="1485900"/>
          </a:xfrm>
        </p:spPr>
        <p:txBody>
          <a:bodyPr/>
          <a:lstStyle/>
          <a:p>
            <a:r>
              <a:rPr lang="ru-RU" dirty="0" smtClean="0"/>
              <a:t>СПАСИБО ЗА ВНИМАНИЕ!!!</a:t>
            </a:r>
            <a:endParaRPr lang="ru-RU" dirty="0"/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90060" y="1635252"/>
            <a:ext cx="4744078" cy="43470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70377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6" dur="2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Уголки">
  <a:themeElements>
    <a:clrScheme name="Crop">
      <a:dk1>
        <a:sysClr val="windowText" lastClr="000000"/>
      </a:dk1>
      <a:lt1>
        <a:sysClr val="window" lastClr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Crop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Crop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36806540_TF34357615.potx" id="{A206F92C-1067-42D6-A79D-E07CC9D7BC98}" vid="{699DF033-0BBC-4BA3-8BC5-A5FE19D29BAA}"/>
    </a:ext>
  </a:extLst>
</a:theme>
</file>

<file path=ppt/theme/theme2.xml><?xml version="1.0" encoding="utf-8"?>
<a:theme xmlns:a="http://schemas.openxmlformats.org/drawingml/2006/main" name="Тема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Тема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3FD9A38F-9A2C-42E5-9013-4C4B1FFCB4F6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07ECF6D8-9EA4-45A1-AFEB-B7C326AF085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8C45FB24-BEC6-4D44-888B-84AEBBA2DC09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Оформление Уголки</Template>
  <TotalTime>0</TotalTime>
  <Words>177</Words>
  <Application>Microsoft Office PowerPoint</Application>
  <PresentationFormat>Широкоэкранный</PresentationFormat>
  <Paragraphs>25</Paragraphs>
  <Slides>7</Slides>
  <Notes>1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7</vt:i4>
      </vt:variant>
    </vt:vector>
  </HeadingPairs>
  <TitlesOfParts>
    <vt:vector size="11" baseType="lpstr">
      <vt:lpstr>Arial</vt:lpstr>
      <vt:lpstr>Calibri</vt:lpstr>
      <vt:lpstr>Franklin Gothic Book</vt:lpstr>
      <vt:lpstr>Уголки</vt:lpstr>
      <vt:lpstr>“Заблокированное по”</vt:lpstr>
      <vt:lpstr>Какие программы собираются заблокировать?</vt:lpstr>
      <vt:lpstr>Apple, Windows, GitHub</vt:lpstr>
      <vt:lpstr>AMD и Intel приостановили поставки продукции в Россию</vt:lpstr>
      <vt:lpstr>Рост цен на ПК и прочую технику</vt:lpstr>
      <vt:lpstr>Источники информации:</vt:lpstr>
      <vt:lpstr>СПАСИБО ЗА ВНИМАНИЕ!!!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2022-03-15T20:05:51Z</dcterms:created>
  <dcterms:modified xsi:type="dcterms:W3CDTF">2022-03-15T20:54:24Z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